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72" r:id="rId18"/>
    <p:sldId id="273" r:id="rId19"/>
    <p:sldId id="265" r:id="rId20"/>
    <p:sldId id="266" r:id="rId21"/>
    <p:sldId id="281" r:id="rId22"/>
    <p:sldId id="275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 varScale="1">
        <p:scale>
          <a:sx n="111" d="100"/>
          <a:sy n="111" d="100"/>
        </p:scale>
        <p:origin x="14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3.bin"/><Relationship Id="rId7" Type="http://schemas.openxmlformats.org/officeDocument/2006/relationships/image" Target="../media/image42.png"/><Relationship Id="rId12" Type="http://schemas.openxmlformats.org/officeDocument/2006/relationships/image" Target="../media/image48.bin"/><Relationship Id="rId2" Type="http://schemas.openxmlformats.org/officeDocument/2006/relationships/image" Target="../media/image4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7.bin"/><Relationship Id="rId5" Type="http://schemas.openxmlformats.org/officeDocument/2006/relationships/image" Target="../media/image9.png"/><Relationship Id="rId10" Type="http://schemas.openxmlformats.org/officeDocument/2006/relationships/image" Target="../media/image46.bin"/><Relationship Id="rId4" Type="http://schemas.openxmlformats.org/officeDocument/2006/relationships/image" Target="../media/image44.bin"/><Relationship Id="rId9" Type="http://schemas.openxmlformats.org/officeDocument/2006/relationships/image" Target="../media/image4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CD3BD0-2741-DB29-05B1-C20D0DE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01799"/>
            <a:ext cx="1697070" cy="168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10174E-B0D8-5BE6-5578-74BCB6A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" y="3242625"/>
            <a:ext cx="5174788" cy="1733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4E942-6339-6F53-601B-2462CE99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242625"/>
            <a:ext cx="1697070" cy="1718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314999-C6E4-2964-4357-5CC8B6C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8" y="1307581"/>
            <a:ext cx="5199908" cy="1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7487</TotalTime>
  <Words>1727</Words>
  <Application>Microsoft Office PowerPoint</Application>
  <PresentationFormat>Grand écran</PresentationFormat>
  <Paragraphs>610</Paragraphs>
  <Slides>26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Arial Unicode MS</vt:lpstr>
      <vt:lpstr>Calibri</vt:lpstr>
      <vt:lpstr>Calibri Light</vt:lpstr>
      <vt:lpstr>Cambria Math</vt:lpstr>
      <vt:lpstr>Tema di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32</cp:revision>
  <dcterms:created xsi:type="dcterms:W3CDTF">2024-05-09T12:23:10Z</dcterms:created>
  <dcterms:modified xsi:type="dcterms:W3CDTF">2024-11-29T16:07:54Z</dcterms:modified>
</cp:coreProperties>
</file>